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8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19" r:id="rId12"/>
    <p:sldId id="320" r:id="rId13"/>
    <p:sldId id="318" r:id="rId14"/>
    <p:sldId id="317" r:id="rId15"/>
    <p:sldId id="321" r:id="rId16"/>
    <p:sldId id="322" r:id="rId17"/>
    <p:sldId id="323" r:id="rId18"/>
    <p:sldId id="324" r:id="rId19"/>
    <p:sldId id="326" r:id="rId20"/>
    <p:sldId id="335" r:id="rId21"/>
    <p:sldId id="334" r:id="rId22"/>
    <p:sldId id="329" r:id="rId23"/>
    <p:sldId id="330" r:id="rId24"/>
    <p:sldId id="331" r:id="rId25"/>
    <p:sldId id="333" r:id="rId26"/>
    <p:sldId id="332" r:id="rId27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19"/>
            <p14:sldId id="320"/>
            <p14:sldId id="318"/>
            <p14:sldId id="317"/>
            <p14:sldId id="321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30"/>
            <p14:sldId id="331"/>
            <p14:sldId id="333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8" autoAdjust="0"/>
    <p:restoredTop sz="95480" autoAdjust="0"/>
  </p:normalViewPr>
  <p:slideViewPr>
    <p:cSldViewPr snapToGrid="0" snapToObjects="1">
      <p:cViewPr varScale="1">
        <p:scale>
          <a:sx n="110" d="100"/>
          <a:sy n="110" d="100"/>
        </p:scale>
        <p:origin x="-448" y="-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-4763" y="2084388"/>
            <a:ext cx="9148763" cy="1155700"/>
          </a:xfrm>
          <a:prstGeom prst="rect">
            <a:avLst/>
          </a:prstGeom>
          <a:gradFill rotWithShape="1">
            <a:gsLst>
              <a:gs pos="0">
                <a:srgbClr val="F7F7F7"/>
              </a:gs>
              <a:gs pos="31000">
                <a:srgbClr val="F7F7F7"/>
              </a:gs>
              <a:gs pos="75000">
                <a:srgbClr val="F7F7F7"/>
              </a:gs>
              <a:gs pos="100000">
                <a:srgbClr val="EFEFEF"/>
              </a:gs>
            </a:gsLst>
            <a:path path="rect">
              <a:fillToRect l="50000" t="129999" r="50000" b="129999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7" name="矩形 25"/>
          <p:cNvSpPr>
            <a:spLocks noChangeArrowheads="1"/>
          </p:cNvSpPr>
          <p:nvPr/>
        </p:nvSpPr>
        <p:spPr bwMode="auto">
          <a:xfrm>
            <a:off x="2966435" y="51181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49276"/>
            <a:ext cx="7620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-4763" y="1"/>
            <a:ext cx="9148763" cy="200025"/>
          </a:xfrm>
          <a:prstGeom prst="rect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2" name="Picture 9" descr="上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703763"/>
            <a:ext cx="10556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2277769"/>
            <a:ext cx="8498454" cy="7778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3274821"/>
            <a:ext cx="8498454" cy="623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157" y="394859"/>
            <a:ext cx="8128599" cy="689559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7" y="1209147"/>
            <a:ext cx="8128599" cy="38959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8"/>
            <a:ext cx="6400800" cy="709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4289974"/>
            <a:ext cx="6400800" cy="4299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9" y="157427"/>
            <a:ext cx="8823325" cy="4541573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3382625"/>
            <a:ext cx="6400800" cy="15346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7"/>
            <a:ext cx="6400800" cy="1363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4" y="287819"/>
            <a:ext cx="1582737" cy="5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5334000"/>
            <a:ext cx="299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277813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849313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167813" cy="57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786" b="49559"/>
          <a:stretch>
            <a:fillRect/>
          </a:stretch>
        </p:blipFill>
        <p:spPr bwMode="auto">
          <a:xfrm>
            <a:off x="419102" y="3757613"/>
            <a:ext cx="75596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9"/>
          <p:cNvSpPr>
            <a:spLocks noChangeArrowheads="1"/>
          </p:cNvSpPr>
          <p:nvPr/>
        </p:nvSpPr>
        <p:spPr bwMode="auto">
          <a:xfrm>
            <a:off x="-4763" y="1074738"/>
            <a:ext cx="9148763" cy="17462"/>
          </a:xfrm>
          <a:prstGeom prst="rect">
            <a:avLst/>
          </a:prstGeom>
          <a:solidFill>
            <a:srgbClr val="EAEAEA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4" name="Picture 8" descr="上色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2" y="5091113"/>
            <a:ext cx="1057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3614135" y="52324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1" r:id="rId5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304744"/>
            <a:ext cx="4038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390471"/>
            <a:ext cx="4038600" cy="18056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8" y="1333500"/>
            <a:ext cx="8548195" cy="377163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62155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49" r="-6284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274046"/>
            <a:ext cx="8562466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50081"/>
            <a:ext cx="2197100" cy="2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6" y="1217038"/>
            <a:ext cx="8548195" cy="392377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98167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8" y="1333500"/>
            <a:ext cx="8591007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8373"/>
            <a:ext cx="8229600" cy="395789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593363"/>
            <a:ext cx="4008712" cy="2663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8" y="1700380"/>
            <a:ext cx="4234059" cy="23068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217038"/>
            <a:ext cx="8690903" cy="402679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287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707"/>
            <a:ext cx="2126346" cy="3145220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9" y="1664707"/>
            <a:ext cx="2120449" cy="3154744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664707"/>
            <a:ext cx="2126346" cy="3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923771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1805878"/>
            <a:ext cx="1270000" cy="1058333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3" y="1805878"/>
            <a:ext cx="1286105" cy="1071754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335045"/>
            <a:ext cx="3310918" cy="6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5" y="20001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0264"/>
            <a:ext cx="8229600" cy="40255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652816"/>
            <a:ext cx="4179832" cy="1962363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652816"/>
            <a:ext cx="4179832" cy="196236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3814871"/>
            <a:ext cx="8229600" cy="117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3846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支持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solidFill>
                <a:srgbClr val="FF0000"/>
              </a:solidFill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984" y="1253847"/>
            <a:ext cx="8229600" cy="83892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3" y="2490506"/>
            <a:ext cx="1105331" cy="980344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490506"/>
            <a:ext cx="1244600" cy="973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7" y="266371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4" y="2977340"/>
            <a:ext cx="2907799" cy="33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1765933"/>
            <a:ext cx="3588448" cy="3277908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1765933"/>
            <a:ext cx="3560306" cy="3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1927549"/>
            <a:ext cx="3353632" cy="26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051364"/>
            <a:ext cx="2348712" cy="1456413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9" y="1951132"/>
            <a:ext cx="2623915" cy="1721176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121360"/>
            <a:ext cx="3162300" cy="1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77163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2" y="3244552"/>
            <a:ext cx="1194167" cy="338554"/>
            <a:chOff x="2597281" y="3893465"/>
            <a:chExt cx="1194167" cy="406265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7" y="3249427"/>
            <a:ext cx="1051459" cy="338554"/>
            <a:chOff x="5603836" y="3899315"/>
            <a:chExt cx="1051459" cy="406265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小码哥2015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小码哥2015.potx</Template>
  <TotalTime>11778</TotalTime>
  <Words>1039</Words>
  <Application>Microsoft Macintosh PowerPoint</Application>
  <PresentationFormat>全屏显示(16:10)</PresentationFormat>
  <Paragraphs>233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小码哥2015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自定义view</vt:lpstr>
      <vt:lpstr>drawRect:</vt:lpstr>
      <vt:lpstr>绘图顺序</vt:lpstr>
      <vt:lpstr>Quartz2D须知</vt:lpstr>
      <vt:lpstr>drawRect:中取得的上下文</vt:lpstr>
      <vt:lpstr>Quartz2D绘图的代码步骤</vt:lpstr>
      <vt:lpstr>常用拼接路径函数</vt:lpstr>
      <vt:lpstr>常用绘制路径函数</vt:lpstr>
      <vt:lpstr>图形上下文栈的操作</vt:lpstr>
      <vt:lpstr>矩阵操作</vt:lpstr>
      <vt:lpstr>Quartz2D的内存管理</vt:lpstr>
      <vt:lpstr>图片水印</vt:lpstr>
      <vt:lpstr>图片水印</vt:lpstr>
      <vt:lpstr>图片裁剪</vt:lpstr>
      <vt:lpstr>图片裁剪</vt:lpstr>
      <vt:lpstr>屏幕截图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Gavin Gavin   </cp:lastModifiedBy>
  <cp:revision>3140</cp:revision>
  <dcterms:created xsi:type="dcterms:W3CDTF">2013-07-22T07:36:09Z</dcterms:created>
  <dcterms:modified xsi:type="dcterms:W3CDTF">2015-09-12T15:43:13Z</dcterms:modified>
</cp:coreProperties>
</file>